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97DD-4CFA-49C0-9959-2C1929A4E8E2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7A1F-1780-466A-89B4-4752A93F21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97DD-4CFA-49C0-9959-2C1929A4E8E2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7A1F-1780-466A-89B4-4752A93F21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97DD-4CFA-49C0-9959-2C1929A4E8E2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7A1F-1780-466A-89B4-4752A93F21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97DD-4CFA-49C0-9959-2C1929A4E8E2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7A1F-1780-466A-89B4-4752A93F21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97DD-4CFA-49C0-9959-2C1929A4E8E2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7A1F-1780-466A-89B4-4752A93F21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97DD-4CFA-49C0-9959-2C1929A4E8E2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7A1F-1780-466A-89B4-4752A93F21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97DD-4CFA-49C0-9959-2C1929A4E8E2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7A1F-1780-466A-89B4-4752A93F21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97DD-4CFA-49C0-9959-2C1929A4E8E2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7A1F-1780-466A-89B4-4752A93F21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97DD-4CFA-49C0-9959-2C1929A4E8E2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7A1F-1780-466A-89B4-4752A93F21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97DD-4CFA-49C0-9959-2C1929A4E8E2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7A1F-1780-466A-89B4-4752A93F21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97DD-4CFA-49C0-9959-2C1929A4E8E2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7A1F-1780-466A-89B4-4752A93F21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097DD-4CFA-49C0-9959-2C1929A4E8E2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D7A1F-1780-466A-89B4-4752A93F21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fr-FR" dirty="0" smtClean="0"/>
              <a:t>Projet caisse à savon</a:t>
            </a:r>
            <a:endParaRPr lang="fr-FR" dirty="0"/>
          </a:p>
        </p:txBody>
      </p:sp>
      <p:pic>
        <p:nvPicPr>
          <p:cNvPr id="1026" name="Picture 2" descr="T:\ELEVES-ULIS\photo projet Théo Z\DSCN3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84872"/>
            <a:ext cx="3888627" cy="2916799"/>
          </a:xfrm>
          <a:prstGeom prst="rect">
            <a:avLst/>
          </a:prstGeom>
          <a:noFill/>
        </p:spPr>
      </p:pic>
      <p:pic>
        <p:nvPicPr>
          <p:cNvPr id="1027" name="Picture 3" descr="T:\ELEVES-ULIS\photo projet Théo Z\DSCN3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3819998" cy="2865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tour de </a:t>
            </a:r>
            <a:r>
              <a:rPr lang="fr-FR" dirty="0" err="1" smtClean="0"/>
              <a:t>Kapla</a:t>
            </a:r>
            <a:r>
              <a:rPr lang="fr-FR" dirty="0" smtClean="0"/>
              <a:t> de 15 cm </a:t>
            </a:r>
            <a:endParaRPr lang="fr-FR" dirty="0"/>
          </a:p>
        </p:txBody>
      </p:sp>
      <p:pic>
        <p:nvPicPr>
          <p:cNvPr id="2050" name="Picture 2" descr="T:\ELEVES-ULIS\photo projet Théo Z\DSCN3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5979717" cy="4485294"/>
          </a:xfrm>
          <a:prstGeom prst="rect">
            <a:avLst/>
          </a:prstGeom>
          <a:noFill/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2771800" y="3861048"/>
            <a:ext cx="216024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987824" y="4941168"/>
            <a:ext cx="1296144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195736" y="49411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 cm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planche</a:t>
            </a:r>
            <a:endParaRPr lang="fr-FR" dirty="0"/>
          </a:p>
        </p:txBody>
      </p:sp>
      <p:pic>
        <p:nvPicPr>
          <p:cNvPr id="3074" name="Picture 2" descr="T:\ELEVES-ULIS\photo projet Théo Z\DSCN3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812904" cy="4359678"/>
          </a:xfrm>
          <a:prstGeom prst="rect">
            <a:avLst/>
          </a:prstGeom>
          <a:noFill/>
        </p:spPr>
      </p:pic>
      <p:cxnSp>
        <p:nvCxnSpPr>
          <p:cNvPr id="5" name="Connecteur en angle 4"/>
          <p:cNvCxnSpPr/>
          <p:nvPr/>
        </p:nvCxnSpPr>
        <p:spPr>
          <a:xfrm>
            <a:off x="2339752" y="2564904"/>
            <a:ext cx="648072" cy="5760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907704" y="2276872"/>
            <a:ext cx="112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Start line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203848" y="2708920"/>
            <a:ext cx="144016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 rot="2077654">
            <a:off x="3755439" y="28603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m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mesure</a:t>
            </a:r>
            <a:endParaRPr lang="fr-FR" dirty="0"/>
          </a:p>
        </p:txBody>
      </p:sp>
      <p:pic>
        <p:nvPicPr>
          <p:cNvPr id="4098" name="Picture 2" descr="T:\ELEVES-ULIS\photo projet Théo Z\DSCN3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3888432" cy="2916324"/>
          </a:xfrm>
          <a:prstGeom prst="rect">
            <a:avLst/>
          </a:prstGeom>
          <a:noFill/>
        </p:spPr>
      </p:pic>
      <p:pic>
        <p:nvPicPr>
          <p:cNvPr id="4099" name="Picture 3" descr="T:\ELEVES-ULIS\photo projet Théo Z\DSCN3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grosses roues et le poids</a:t>
            </a:r>
            <a:endParaRPr lang="fr-FR" dirty="0"/>
          </a:p>
        </p:txBody>
      </p:sp>
      <p:pic>
        <p:nvPicPr>
          <p:cNvPr id="1026" name="Picture 2" descr="T:\ELEVES-ULIS\photo projet Théo Z\DSCN3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Tour de </a:t>
            </a:r>
            <a:r>
              <a:rPr lang="fr-FR" dirty="0" err="1" smtClean="0"/>
              <a:t>Kapla</a:t>
            </a:r>
            <a:r>
              <a:rPr lang="fr-FR" dirty="0" smtClean="0"/>
              <a:t> à 30 cm</a:t>
            </a:r>
            <a:endParaRPr lang="fr-FR" dirty="0"/>
          </a:p>
        </p:txBody>
      </p:sp>
      <p:pic>
        <p:nvPicPr>
          <p:cNvPr id="2050" name="Picture 2" descr="T:\ELEVES-ULIS\photo projet Théo Z\DSCN3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512501" cy="3384376"/>
          </a:xfrm>
          <a:prstGeom prst="rect">
            <a:avLst/>
          </a:prstGeom>
          <a:noFill/>
        </p:spPr>
      </p:pic>
      <p:cxnSp>
        <p:nvCxnSpPr>
          <p:cNvPr id="10" name="Connecteur droit avec flèche 9"/>
          <p:cNvCxnSpPr/>
          <p:nvPr/>
        </p:nvCxnSpPr>
        <p:spPr>
          <a:xfrm flipV="1">
            <a:off x="2267744" y="4797152"/>
            <a:ext cx="79208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259632" y="41490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30 cm</a:t>
            </a:r>
            <a:endParaRPr lang="fr-F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21048448">
            <a:off x="2364284" y="5000612"/>
            <a:ext cx="7738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 cm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2123728" y="3717032"/>
            <a:ext cx="72008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T:\ELEVES-ULIS\photo projet Théo Z\DSCN3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67" y="2276872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</a:t>
            </a:r>
            <a:endParaRPr lang="fr-FR" dirty="0"/>
          </a:p>
        </p:txBody>
      </p:sp>
      <p:pic>
        <p:nvPicPr>
          <p:cNvPr id="3074" name="Picture 2" descr="T:\ELEVES-ULIS\photo projet Théo Z\DSCN3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9719" y="2144858"/>
            <a:ext cx="528058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38</Words>
  <Application>Microsoft Office PowerPoint</Application>
  <PresentationFormat>Affichage à l'écran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Projet caisse à savon</vt:lpstr>
      <vt:lpstr>Une tour de Kapla de 15 cm </vt:lpstr>
      <vt:lpstr>Une planche</vt:lpstr>
      <vt:lpstr>La mesure</vt:lpstr>
      <vt:lpstr>Les grosses roues et le poids</vt:lpstr>
      <vt:lpstr>Tour de Kapla à 30 cm</vt:lpstr>
      <vt:lpstr>test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caisse à savon</dc:title>
  <dc:creator>Theo.zimmermann</dc:creator>
  <cp:lastModifiedBy>theo.zimmermann</cp:lastModifiedBy>
  <cp:revision>10</cp:revision>
  <dcterms:created xsi:type="dcterms:W3CDTF">2021-03-18T08:36:40Z</dcterms:created>
  <dcterms:modified xsi:type="dcterms:W3CDTF">2021-05-31T07:25:19Z</dcterms:modified>
</cp:coreProperties>
</file>